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5969A2-B098-4881-9889-8E3DB79089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3CA1F27-2788-476C-B11F-FEADD5B9B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03F56F9-7D77-478E-A48F-3A2302BD9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064E89-47C5-4765-8CAC-E549F3C0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2B3EF7-3452-49D5-9EE1-F8A2F789F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391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E92ED7-18A0-455C-9456-51E7D7335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74627D-A756-44C8-9B4A-AF0B1DAAE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D1ACA9-11F9-4768-9F1F-4ECCC1CF7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98C9AD-E071-44F0-9A22-30C23D91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62C26F-F36B-4724-872A-CC9CEB88D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5174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0C933D9-BBCE-4E70-9BC8-C48162409E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94FADBE-1C3B-4591-BBEB-19E3769DD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01ED75-9954-441B-B217-B9C29FB18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62CED2-63D6-45BE-AFEA-0C192EFDF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7C1E35-0D9A-4A84-81AF-3D1CD815E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8560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0809C3-E0D2-4A7C-B240-AA0E128FF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4FAF14-89EF-40DC-9FD8-7C35476237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9E4A33-B373-463A-8560-4B892AE7A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23AFDB9-4BC5-4A74-8BDC-0CE24039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F754489-D109-4ECF-8365-651053A83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7777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E18904-774E-4285-8772-2A09B0773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B234E9-2EA7-453D-BFCC-C1E13D3C1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50FEB7F-E5E8-4AD6-BC85-68D61147D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0115BF-B185-495A-80EF-FA08D5FA8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F2E26C-1F74-4736-95AD-04314D2AC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879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20A6E0-E2DC-4F4D-A70E-61B5F5C40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1F61CA-8EDA-44EA-888C-90BBDF97C2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15EC899-43C2-405F-8CA2-FB6822F14D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1B783B3-2C0F-4C6E-96AE-6C1C2E83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BC2CB9C-0A53-48ED-877D-F6FA72666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355A0FD-EF62-4D22-B13D-1926BDC2F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7370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DC8341-97C4-45A6-93E1-76DA24E3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92720E-12DB-4F2B-BCDA-32094073A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632AC87-6AA4-4A65-8EE2-C25B531947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1269A5B-4878-48E2-B877-C5995469A1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9D8E954-FFE3-47BF-9520-2E948BFC6E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9FDCB56-9090-4ACC-9529-315DC367E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29E608C-D5ED-4493-8FEF-B570A809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67C795A-64EC-441E-845C-433A9A63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1582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8CC08F-B885-481D-BB12-6F86969AC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E44615E-7A27-4F66-9AC8-F5C8F2CEF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13041ED-04CA-4EB7-B7D8-38F3F94C2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55DA08B-1AD7-4A2C-AC70-80EB06F4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416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F4714E2-D3A4-40A1-BB67-5251A818B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D57659A-641C-4BFB-B69E-0B064D4D5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A2DB492-96C3-4846-B4D5-3B85ED4B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9861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EBA673-D0E5-4FE8-AABD-15FEC525F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49343B-FDC4-42C2-A2AF-A25ABF477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512F372-013B-4148-BB70-2EB91565E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BB42761-5117-4D7A-ADFE-A017CF2B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C9A41BE-D398-4CC0-A20D-1FCFD9182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AE1B770-C06B-4A41-AE48-894AAD660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676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6B06DA-A5AA-4521-A332-180295413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3AE5ED8-5D6C-439E-9D05-79BE5DCCF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34629C4-C148-4E40-AA0D-34AB4C811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44320A1-093D-4CFD-86A5-51799F66D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0735651-5D99-498B-A0EB-A6877D2AD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4FD2C2-E1D1-458A-8A7E-A59CA4972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3984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8681E82-BCE5-454B-B2E1-3713A774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0C5CF7-CA49-40CE-A5E2-E16255447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20F596-1DEA-4227-AA8F-17D61C455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86CBD-0AEE-40A6-B1CC-7DC7CEEB0804}" type="datetimeFigureOut">
              <a:rPr lang="de-DE" smtClean="0"/>
              <a:t>12.02.2022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B67B8D5-DD34-45DD-9980-CDEC69641E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BE435BE-790C-47C0-A598-5EA28550B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BA607-47E5-45E5-9033-B0BFB966BEE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973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>
            <a:extLst>
              <a:ext uri="{FF2B5EF4-FFF2-40B4-BE49-F238E27FC236}">
                <a16:creationId xmlns:a16="http://schemas.microsoft.com/office/drawing/2014/main" id="{38D90AB1-BF68-4D8C-9096-15512064D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F0AC9D63-CF48-45F2-AB5F-1FB51B252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339" y="1962149"/>
            <a:ext cx="276161" cy="27616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EFBA0EB-7FAF-4520-A799-AE7543649C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588" y="815628"/>
            <a:ext cx="309562" cy="49882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AC451FEF-4B83-4B97-8FAA-4EA7F432B0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587" y="5010150"/>
            <a:ext cx="504538" cy="50453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38A2BF0-F70F-49E9-9114-144B015136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450" y="3429000"/>
            <a:ext cx="504539" cy="50453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B9E3A5A-C030-419C-8FC0-BFEFDF6A53B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14527">
            <a:off x="3274219" y="6099522"/>
            <a:ext cx="438150" cy="219075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070273EF-874C-4E30-93FB-C43B4EC5EF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213" y="2722678"/>
            <a:ext cx="276162" cy="276162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1A8F3F1C-D6EA-4A0A-B86B-03BCAC50B3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318" y="539467"/>
            <a:ext cx="276161" cy="276161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AEFE3594-7E45-482F-9D6F-AC3DF7A923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1935">
            <a:off x="8885306" y="335780"/>
            <a:ext cx="207759" cy="40737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280D948A-466B-4252-A6E5-4FE0AC1A6A7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175" y="2398725"/>
            <a:ext cx="2565087" cy="256508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86EEDE5B-458F-449A-9BC8-D878C1C2135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312" y="3979875"/>
            <a:ext cx="2565087" cy="256508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B1FD229-B074-459E-B474-D2C2962834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730" y="2257534"/>
            <a:ext cx="1219127" cy="1219127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AFC761B9-CD10-42D2-81B8-445CB0F3FC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855" y="1490665"/>
            <a:ext cx="1219127" cy="1219127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69741B46-5D39-46E2-A6E5-AB9F7BB2453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892" y="5232887"/>
            <a:ext cx="245925" cy="26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7748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Words>0</Words>
  <Application>Microsoft Office PowerPoint</Application>
  <PresentationFormat>Grand écran</PresentationFormat>
  <Paragraphs>0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Léon Bourgarel</dc:creator>
  <cp:lastModifiedBy>Léon Bourgarel</cp:lastModifiedBy>
  <cp:revision>1</cp:revision>
  <dcterms:created xsi:type="dcterms:W3CDTF">2022-02-12T10:15:49Z</dcterms:created>
  <dcterms:modified xsi:type="dcterms:W3CDTF">2022-02-12T10:48:47Z</dcterms:modified>
</cp:coreProperties>
</file>

<file path=docProps/thumbnail.jpeg>
</file>